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86" r:id="rId2"/>
  </p:sldIdLst>
  <p:sldSz cx="12192000" cy="16256000"/>
  <p:notesSz cx="6797675" cy="9926638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ienvenue" id="{E75E278A-FF0E-49A4-B170-79828D63BBAD}">
          <p14:sldIdLst>
            <p14:sldId id="286"/>
          </p14:sldIdLst>
        </p14:section>
        <p14:section name="Création, morphose, annotation, collaboration, recherche" id="{B9B51309-D148-4332-87C2-07BE32FBCA3B}">
          <p14:sldIdLst/>
        </p14:section>
        <p14:section name="En savoir plus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512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eu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41" autoAdjust="0"/>
  </p:normalViewPr>
  <p:slideViewPr>
    <p:cSldViewPr snapToGrid="0">
      <p:cViewPr varScale="1">
        <p:scale>
          <a:sx n="27" d="100"/>
          <a:sy n="27" d="100"/>
        </p:scale>
        <p:origin x="2418" y="108"/>
      </p:cViewPr>
      <p:guideLst>
        <p:guide orient="horz" pos="512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A10B748-EA40-4668-98E8-E24129A8E968}" type="datetime1">
              <a:rPr lang="fr-FR" smtClean="0"/>
              <a:t>28/01/2025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79768-A2FC-4D08-91F6-8DCE6C566B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0F4E9AA-8B68-4026-826F-95F859DBBF5A}" type="datetime1">
              <a:rPr lang="fr-FR" noProof="0" smtClean="0"/>
              <a:t>28/01/2025</a:t>
            </a:fld>
            <a:endParaRPr lang="fr-FR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2" y="622898"/>
            <a:ext cx="11682101" cy="15010212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2400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3" y="628569"/>
            <a:ext cx="11683049" cy="15010212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fr-FR" sz="2400" noProof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604434" y="2835892"/>
            <a:ext cx="10983133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21208" y="1062059"/>
            <a:ext cx="6877118" cy="1517227"/>
          </a:xfrm>
        </p:spPr>
        <p:txBody>
          <a:bodyPr rtlCol="0" anchor="b" anchorCtr="0">
            <a:normAutofit/>
          </a:bodyPr>
          <a:lstStyle>
            <a:lvl1pPr>
              <a:defRPr sz="3734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 hasCustomPrompt="1"/>
          </p:nvPr>
        </p:nvSpPr>
        <p:spPr>
          <a:xfrm>
            <a:off x="539496" y="3402923"/>
            <a:ext cx="4416553" cy="942848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6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334"/>
              </a:spcBef>
              <a:spcAft>
                <a:spcPts val="1600"/>
              </a:spcAft>
              <a:buNone/>
            </a:pPr>
            <a:r>
              <a:rPr lang="fr-FR" noProof="0"/>
              <a:t>Modifiez les styles du texte</a:t>
            </a:r>
          </a:p>
          <a:p>
            <a:pPr marL="0" lvl="1" indent="0" rtl="0">
              <a:lnSpc>
                <a:spcPct val="150000"/>
              </a:lnSpc>
              <a:spcBef>
                <a:spcPts val="1334"/>
              </a:spcBef>
              <a:spcAft>
                <a:spcPts val="1600"/>
              </a:spcAft>
              <a:buNone/>
            </a:pPr>
            <a:r>
              <a:rPr lang="fr-FR" noProof="0"/>
              <a:t>Deuxième niveau</a:t>
            </a:r>
          </a:p>
          <a:p>
            <a:pPr marL="0" lvl="2" indent="0" rtl="0">
              <a:lnSpc>
                <a:spcPct val="150000"/>
              </a:lnSpc>
              <a:spcBef>
                <a:spcPts val="1334"/>
              </a:spcBef>
              <a:spcAft>
                <a:spcPts val="1600"/>
              </a:spcAft>
              <a:buNone/>
            </a:pPr>
            <a:r>
              <a:rPr lang="fr-FR" noProof="0"/>
              <a:t>Troisième niveau</a:t>
            </a:r>
          </a:p>
          <a:p>
            <a:pPr marL="0" lvl="3" indent="0" rtl="0">
              <a:lnSpc>
                <a:spcPct val="150000"/>
              </a:lnSpc>
              <a:spcBef>
                <a:spcPts val="1334"/>
              </a:spcBef>
              <a:spcAft>
                <a:spcPts val="1600"/>
              </a:spcAft>
              <a:buNone/>
            </a:pPr>
            <a:r>
              <a:rPr lang="fr-FR" noProof="0"/>
              <a:t>Quatrième niveau</a:t>
            </a:r>
          </a:p>
          <a:p>
            <a:pPr marL="0" lvl="4" indent="0" rtl="0">
              <a:lnSpc>
                <a:spcPct val="150000"/>
              </a:lnSpc>
              <a:spcBef>
                <a:spcPts val="1334"/>
              </a:spcBef>
              <a:spcAft>
                <a:spcPts val="1600"/>
              </a:spcAft>
              <a:buNone/>
            </a:pPr>
            <a:r>
              <a:rPr lang="fr-FR" noProof="0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9496" y="14705668"/>
            <a:ext cx="3276601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ED73AFFA-A6F2-4B06-B935-9E8D85E79903}" type="datetime1">
              <a:rPr lang="fr-FR" noProof="0" smtClean="0"/>
              <a:t>28/01/2025</a:t>
            </a:fld>
            <a:endParaRPr lang="fr-FR" noProof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648202" y="14705668"/>
            <a:ext cx="28956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71926" y="14705668"/>
            <a:ext cx="3276601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3" y="622898"/>
            <a:ext cx="11683049" cy="15010212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2400" noProof="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2" y="622898"/>
            <a:ext cx="11682101" cy="4912932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2400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1209" y="3641344"/>
            <a:ext cx="6876288" cy="1517227"/>
          </a:xfrm>
        </p:spPr>
        <p:txBody>
          <a:bodyPr rtlCol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 hasCustomPrompt="1"/>
          </p:nvPr>
        </p:nvSpPr>
        <p:spPr>
          <a:xfrm>
            <a:off x="539496" y="6068907"/>
            <a:ext cx="9445753" cy="942848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3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334"/>
              </a:spcBef>
              <a:spcAft>
                <a:spcPts val="1600"/>
              </a:spcAft>
              <a:buNone/>
            </a:pPr>
            <a:r>
              <a:rPr lang="fr-FR" noProof="0"/>
              <a:t>Modifiez les styles du texte</a:t>
            </a:r>
          </a:p>
          <a:p>
            <a:pPr marL="0" lvl="1" indent="0" rtl="0">
              <a:lnSpc>
                <a:spcPct val="150000"/>
              </a:lnSpc>
              <a:spcBef>
                <a:spcPts val="1334"/>
              </a:spcBef>
              <a:spcAft>
                <a:spcPts val="1600"/>
              </a:spcAft>
              <a:buNone/>
            </a:pPr>
            <a:r>
              <a:rPr lang="fr-FR" noProof="0"/>
              <a:t>Deuxième niveau</a:t>
            </a:r>
          </a:p>
          <a:p>
            <a:pPr marL="0" lvl="2" indent="0" rtl="0">
              <a:lnSpc>
                <a:spcPct val="150000"/>
              </a:lnSpc>
              <a:spcBef>
                <a:spcPts val="1334"/>
              </a:spcBef>
              <a:spcAft>
                <a:spcPts val="1600"/>
              </a:spcAft>
              <a:buNone/>
            </a:pPr>
            <a:r>
              <a:rPr lang="fr-FR" noProof="0"/>
              <a:t>Troisième niveau</a:t>
            </a:r>
          </a:p>
          <a:p>
            <a:pPr marL="0" lvl="3" indent="0" rtl="0">
              <a:lnSpc>
                <a:spcPct val="150000"/>
              </a:lnSpc>
              <a:spcBef>
                <a:spcPts val="1334"/>
              </a:spcBef>
              <a:spcAft>
                <a:spcPts val="1600"/>
              </a:spcAft>
              <a:buNone/>
            </a:pPr>
            <a:r>
              <a:rPr lang="fr-FR" noProof="0"/>
              <a:t>Quatrième niveau</a:t>
            </a:r>
          </a:p>
          <a:p>
            <a:pPr marL="0" lvl="4" indent="0" rtl="0">
              <a:lnSpc>
                <a:spcPct val="150000"/>
              </a:lnSpc>
              <a:spcBef>
                <a:spcPts val="1334"/>
              </a:spcBef>
              <a:spcAft>
                <a:spcPts val="1600"/>
              </a:spcAft>
              <a:buNone/>
            </a:pPr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6033" y="628569"/>
            <a:ext cx="11683049" cy="15010212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fr-FR" sz="2400" noProof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21209" y="1062059"/>
            <a:ext cx="6876288" cy="151722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9496" y="3402923"/>
            <a:ext cx="4416553" cy="9428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9496" y="14705668"/>
            <a:ext cx="3276601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61B589D6-0A3B-49A2-A2F1-A1288C62EC4C}" type="datetime1">
              <a:rPr lang="fr-FR" noProof="0" smtClean="0"/>
              <a:t>28/01/2025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648202" y="14705668"/>
            <a:ext cx="28956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75904" y="14705668"/>
            <a:ext cx="3276601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fr-FR" noProof="0" smtClean="0"/>
              <a:pPr/>
              <a:t>‹N°›</a:t>
            </a:fld>
            <a:endParaRPr lang="fr-FR" noProof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604434" y="2835892"/>
            <a:ext cx="10983133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lvl1pPr algn="l" defTabSz="1219215" rtl="0" eaLnBrk="1" latinLnBrk="0" hangingPunct="1">
        <a:spcBef>
          <a:spcPct val="0"/>
        </a:spcBef>
        <a:buNone/>
        <a:defRPr sz="37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215" rtl="0" eaLnBrk="1" latinLnBrk="0" hangingPunct="1">
        <a:lnSpc>
          <a:spcPct val="150000"/>
        </a:lnSpc>
        <a:spcBef>
          <a:spcPts val="1334"/>
        </a:spcBef>
        <a:spcAft>
          <a:spcPts val="1600"/>
        </a:spcAft>
        <a:buFontTx/>
        <a:buNone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304804" indent="-304804" algn="l" defTabSz="1219215" rtl="0" eaLnBrk="1" latinLnBrk="0" hangingPunct="1">
        <a:lnSpc>
          <a:spcPct val="150000"/>
        </a:lnSpc>
        <a:spcBef>
          <a:spcPts val="1334"/>
        </a:spcBef>
        <a:spcAft>
          <a:spcPts val="1600"/>
        </a:spcAft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11" indent="-304804" algn="l" defTabSz="1219215" rtl="0" eaLnBrk="1" latinLnBrk="0" hangingPunct="1">
        <a:lnSpc>
          <a:spcPct val="150000"/>
        </a:lnSpc>
        <a:spcBef>
          <a:spcPts val="1334"/>
        </a:spcBef>
        <a:spcAft>
          <a:spcPts val="1600"/>
        </a:spcAft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524019" indent="-304804" algn="l" defTabSz="1219215" rtl="0" eaLnBrk="1" latinLnBrk="0" hangingPunct="1">
        <a:lnSpc>
          <a:spcPct val="150000"/>
        </a:lnSpc>
        <a:spcBef>
          <a:spcPts val="1334"/>
        </a:spcBef>
        <a:spcAft>
          <a:spcPts val="1600"/>
        </a:spcAft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133627" indent="-304804" algn="l" defTabSz="1219215" rtl="0" eaLnBrk="1" latinLnBrk="0" hangingPunct="1">
        <a:lnSpc>
          <a:spcPct val="150000"/>
        </a:lnSpc>
        <a:spcBef>
          <a:spcPts val="1334"/>
        </a:spcBef>
        <a:spcAft>
          <a:spcPts val="1600"/>
        </a:spcAft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743235" indent="-304804" algn="l" defTabSz="1219215" rtl="0" eaLnBrk="1" latinLnBrk="0" hangingPunct="1">
        <a:lnSpc>
          <a:spcPct val="150000"/>
        </a:lnSpc>
        <a:spcBef>
          <a:spcPts val="1334"/>
        </a:spcBef>
        <a:spcAft>
          <a:spcPts val="1600"/>
        </a:spcAft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3352842" indent="-304804" algn="l" defTabSz="1219215" rtl="0" eaLnBrk="1" latinLnBrk="0" hangingPunct="1">
        <a:lnSpc>
          <a:spcPct val="150000"/>
        </a:lnSpc>
        <a:spcBef>
          <a:spcPts val="1334"/>
        </a:spcBef>
        <a:spcAft>
          <a:spcPts val="1600"/>
        </a:spcAft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962450" indent="-304804" algn="l" defTabSz="1219215" rtl="0" eaLnBrk="1" latinLnBrk="0" hangingPunct="1">
        <a:lnSpc>
          <a:spcPct val="150000"/>
        </a:lnSpc>
        <a:spcBef>
          <a:spcPts val="1334"/>
        </a:spcBef>
        <a:spcAft>
          <a:spcPts val="1600"/>
        </a:spcAft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4572057" indent="-304804" algn="l" defTabSz="1219215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8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15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23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31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38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46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53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61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DD0C986E-69A1-1802-E6A7-8463257AFBB3}"/>
              </a:ext>
            </a:extLst>
          </p:cNvPr>
          <p:cNvSpPr txBox="1"/>
          <p:nvPr/>
        </p:nvSpPr>
        <p:spPr>
          <a:xfrm>
            <a:off x="1260854" y="1610563"/>
            <a:ext cx="1010920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404040"/>
                </a:solidFill>
              </a:rPr>
              <a:t>CONCOURS TRIPLETTE PROMOTION</a:t>
            </a:r>
          </a:p>
          <a:p>
            <a:pPr algn="ctr"/>
            <a:r>
              <a:rPr lang="fr-FR" sz="3600" dirty="0"/>
              <a:t>SAMEDI 15 MARS 2025 à 9H</a:t>
            </a:r>
            <a:endParaRPr lang="fr-FR" sz="3600" dirty="0">
              <a:solidFill>
                <a:srgbClr val="404040"/>
              </a:solidFill>
            </a:endParaRPr>
          </a:p>
          <a:p>
            <a:pPr algn="ctr"/>
            <a:r>
              <a:rPr lang="fr-FR" sz="4400" dirty="0">
                <a:solidFill>
                  <a:srgbClr val="FF0000"/>
                </a:solidFill>
              </a:rPr>
              <a:t>EN POULES 12€/ équipe</a:t>
            </a:r>
          </a:p>
          <a:p>
            <a:pPr algn="ctr"/>
            <a:r>
              <a:rPr lang="fr-FR" sz="4400" dirty="0">
                <a:solidFill>
                  <a:srgbClr val="FF0000"/>
                </a:solidFill>
              </a:rPr>
              <a:t>ENGAGEMENTS + 500€</a:t>
            </a:r>
          </a:p>
          <a:p>
            <a:pPr algn="ctr"/>
            <a:r>
              <a:rPr lang="fr-FR" sz="3200" dirty="0"/>
              <a:t>LIMITE à 64 équipes sur réservation</a:t>
            </a:r>
          </a:p>
          <a:p>
            <a:pPr algn="ctr"/>
            <a:r>
              <a:rPr lang="fr-FR" sz="3200" dirty="0"/>
              <a:t>Concours B pour les perdants de poules</a:t>
            </a:r>
            <a:endParaRPr lang="fr-FR" sz="2400" dirty="0"/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EBBA5CE3-4BB2-9A06-5CD9-40C76B79F5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827096"/>
              </p:ext>
            </p:extLst>
          </p:nvPr>
        </p:nvGraphicFramePr>
        <p:xfrm>
          <a:off x="650724" y="7149496"/>
          <a:ext cx="11040532" cy="28147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31201">
                  <a:extLst>
                    <a:ext uri="{9D8B030D-6E8A-4147-A177-3AD203B41FA5}">
                      <a16:colId xmlns:a16="http://schemas.microsoft.com/office/drawing/2014/main" val="2679062165"/>
                    </a:ext>
                  </a:extLst>
                </a:gridCol>
                <a:gridCol w="3431201">
                  <a:extLst>
                    <a:ext uri="{9D8B030D-6E8A-4147-A177-3AD203B41FA5}">
                      <a16:colId xmlns:a16="http://schemas.microsoft.com/office/drawing/2014/main" val="3185439338"/>
                    </a:ext>
                  </a:extLst>
                </a:gridCol>
                <a:gridCol w="4178130">
                  <a:extLst>
                    <a:ext uri="{9D8B030D-6E8A-4147-A177-3AD203B41FA5}">
                      <a16:colId xmlns:a16="http://schemas.microsoft.com/office/drawing/2014/main" val="4257082910"/>
                    </a:ext>
                  </a:extLst>
                </a:gridCol>
              </a:tblGrid>
              <a:tr h="77893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0" u="none" strike="noStrike" dirty="0">
                          <a:effectLst/>
                        </a:rPr>
                        <a:t>Noms - Prénoms</a:t>
                      </a:r>
                      <a:endParaRPr lang="fr-FR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u="none" strike="noStrike" dirty="0">
                          <a:effectLst/>
                        </a:rPr>
                        <a:t>N° Licence</a:t>
                      </a:r>
                      <a:endParaRPr lang="fr-FR" sz="2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u="none" strike="noStrike" dirty="0">
                          <a:effectLst/>
                        </a:rPr>
                        <a:t>N° tel du joueur contact</a:t>
                      </a:r>
                      <a:endParaRPr lang="fr-FR" sz="2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7647342"/>
                  </a:ext>
                </a:extLst>
              </a:tr>
              <a:tr h="61688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96360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24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fr-FR" sz="2800" u="none" strike="noStrike" dirty="0">
                          <a:effectLst/>
                        </a:rPr>
                        <a:t>Mail du joueur contact </a:t>
                      </a:r>
                      <a:endParaRPr lang="fr-FR" sz="2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6070505"/>
                  </a:ext>
                </a:extLst>
              </a:tr>
              <a:tr h="61688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2468530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598EEEBC-C262-F2A0-866F-869520FD948C}"/>
              </a:ext>
            </a:extLst>
          </p:cNvPr>
          <p:cNvSpPr txBox="1"/>
          <p:nvPr/>
        </p:nvSpPr>
        <p:spPr>
          <a:xfrm>
            <a:off x="6328225" y="10387047"/>
            <a:ext cx="5363032" cy="224676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/>
              <a:t>Repas à 15€ x …………= …….…€</a:t>
            </a:r>
          </a:p>
          <a:p>
            <a:endParaRPr lang="fr-FR" sz="2800" dirty="0"/>
          </a:p>
          <a:p>
            <a:r>
              <a:rPr lang="fr-FR" sz="2800" dirty="0"/>
              <a:t>Equipes 12€ x …...….. = …….…€</a:t>
            </a:r>
          </a:p>
          <a:p>
            <a:endParaRPr lang="fr-FR" sz="2800" dirty="0"/>
          </a:p>
          <a:p>
            <a:r>
              <a:rPr lang="fr-FR" sz="2800" dirty="0"/>
              <a:t>TOTAL …………….………=……..….€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73FD79F-ABCF-B5D1-C7B8-B81E5679A696}"/>
              </a:ext>
            </a:extLst>
          </p:cNvPr>
          <p:cNvSpPr txBox="1"/>
          <p:nvPr/>
        </p:nvSpPr>
        <p:spPr>
          <a:xfrm>
            <a:off x="618073" y="10325492"/>
            <a:ext cx="5363033" cy="23083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Menu à 15€ sur réservation</a:t>
            </a:r>
          </a:p>
          <a:p>
            <a:r>
              <a:rPr lang="fr-FR" sz="2400" dirty="0"/>
              <a:t>Charcuterie &amp; crudités</a:t>
            </a:r>
          </a:p>
          <a:p>
            <a:r>
              <a:rPr lang="fr-FR" sz="2400" dirty="0"/>
              <a:t>Saucisse de </a:t>
            </a:r>
            <a:r>
              <a:rPr lang="fr-FR" sz="2400" dirty="0" err="1"/>
              <a:t>toulouse</a:t>
            </a:r>
            <a:r>
              <a:rPr lang="fr-FR" sz="2400" dirty="0"/>
              <a:t> &amp; </a:t>
            </a:r>
            <a:r>
              <a:rPr lang="fr-FR" sz="2400"/>
              <a:t>haricots blanc</a:t>
            </a:r>
            <a:endParaRPr lang="fr-FR" sz="2400" dirty="0"/>
          </a:p>
          <a:p>
            <a:r>
              <a:rPr lang="fr-FR" sz="2400" dirty="0"/>
              <a:t>fromage</a:t>
            </a:r>
          </a:p>
          <a:p>
            <a:r>
              <a:rPr lang="fr-FR" sz="2400" dirty="0"/>
              <a:t>Tarte aux pommes</a:t>
            </a:r>
          </a:p>
          <a:p>
            <a:r>
              <a:rPr lang="fr-FR" sz="2400" dirty="0"/>
              <a:t>Café &amp; vin compris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0A370C3-0C70-6933-9B89-259ED51A71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111"/>
          <a:stretch/>
        </p:blipFill>
        <p:spPr bwMode="auto">
          <a:xfrm>
            <a:off x="1745517" y="368974"/>
            <a:ext cx="8558098" cy="1263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3712077-E289-80F0-BC65-A4AA7AC0E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29" y="2357461"/>
            <a:ext cx="1862126" cy="27465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325F316-1399-76B0-6B5E-D416C8B3C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519" y="12838830"/>
            <a:ext cx="2370250" cy="156170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3C5CD420-F790-3088-7D17-A63B913260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1502" y="14501474"/>
            <a:ext cx="2430249" cy="1500387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8B56DBD0-14FC-5429-C959-87ACC730BF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7880" y="12838830"/>
            <a:ext cx="2528206" cy="1561699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B11BA0C7-1AC6-6D19-72ED-737E0853DE1E}"/>
              </a:ext>
            </a:extLst>
          </p:cNvPr>
          <p:cNvSpPr txBox="1"/>
          <p:nvPr/>
        </p:nvSpPr>
        <p:spPr>
          <a:xfrm>
            <a:off x="618074" y="5253048"/>
            <a:ext cx="5363032" cy="14465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Inscription au concours et repas uniquement par courrier avant le 09/03/2025</a:t>
            </a:r>
          </a:p>
          <a:p>
            <a:pPr algn="ctr"/>
            <a:r>
              <a:rPr lang="fr-FR" sz="2000" b="1" dirty="0"/>
              <a:t>LAGASSAT JG 65 impasse des </a:t>
            </a:r>
            <a:r>
              <a:rPr lang="fr-FR" sz="2000" b="1" dirty="0" err="1"/>
              <a:t>nenuphars</a:t>
            </a:r>
            <a:r>
              <a:rPr lang="fr-FR" sz="2000" b="1" dirty="0"/>
              <a:t>   40420 BROCAS</a:t>
            </a:r>
          </a:p>
          <a:p>
            <a:pPr algn="ctr"/>
            <a:r>
              <a:rPr lang="fr-FR" sz="1600" dirty="0"/>
              <a:t>Chèque à l’ordre de BROCAS PETANQUE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D96FAF7-BF7B-3324-2D70-5D03F73718FA}"/>
              </a:ext>
            </a:extLst>
          </p:cNvPr>
          <p:cNvSpPr txBox="1"/>
          <p:nvPr/>
        </p:nvSpPr>
        <p:spPr>
          <a:xfrm>
            <a:off x="6294006" y="5228398"/>
            <a:ext cx="5363032" cy="14465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L’inscription au concours et au repas ne sera validée qu’à la réception de la composition d’équipe, du nombre de repas et du règlement par chèque à l’ordre du club. </a:t>
            </a:r>
          </a:p>
          <a:p>
            <a:pPr algn="ctr"/>
            <a:r>
              <a:rPr lang="fr-FR" sz="1600" dirty="0"/>
              <a:t>Pour tout renseignement complémentaire: JG LAGASSAT </a:t>
            </a:r>
            <a:r>
              <a:rPr lang="fr-FR" sz="2400" b="1" dirty="0"/>
              <a:t>06 42 85 09 44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88D5CEB-40E0-D83A-59C4-B06C58E17F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0620" y="12731787"/>
            <a:ext cx="2456242" cy="159590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60EAB56-B32D-569F-E910-AD0DB5D551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368" y="14419781"/>
            <a:ext cx="2622106" cy="175053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A089D71-3F2D-8BA0-B42C-E674CC8A7D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14838" y="3755786"/>
            <a:ext cx="1676752" cy="134817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2EA91B19-E57B-F479-315C-7B8A8FD1B6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70389" y="2285573"/>
            <a:ext cx="1703537" cy="1348176"/>
          </a:xfrm>
          <a:prstGeom prst="rect">
            <a:avLst/>
          </a:prstGeom>
        </p:spPr>
      </p:pic>
      <p:pic>
        <p:nvPicPr>
          <p:cNvPr id="1026" name="Picture 2" descr="Aucune description de photo disponible.">
            <a:extLst>
              <a:ext uri="{FF2B5EF4-FFF2-40B4-BE49-F238E27FC236}">
                <a16:creationId xmlns:a16="http://schemas.microsoft.com/office/drawing/2014/main" id="{46F23AF7-753B-DFA1-B223-7BC4D6B17D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8" t="13282" r="13603"/>
          <a:stretch/>
        </p:blipFill>
        <p:spPr bwMode="auto">
          <a:xfrm>
            <a:off x="9761751" y="14524966"/>
            <a:ext cx="2430249" cy="156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eut être une image de texte">
            <a:extLst>
              <a:ext uri="{FF2B5EF4-FFF2-40B4-BE49-F238E27FC236}">
                <a16:creationId xmlns:a16="http://schemas.microsoft.com/office/drawing/2014/main" id="{038AEF64-82AD-2727-1509-481427AEF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865" y="12955065"/>
            <a:ext cx="1938533" cy="135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omaine de Jean-Bon">
            <a:extLst>
              <a:ext uri="{FF2B5EF4-FFF2-40B4-BE49-F238E27FC236}">
                <a16:creationId xmlns:a16="http://schemas.microsoft.com/office/drawing/2014/main" id="{A1A13515-39E5-0248-F3B7-2C6254E667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2"/>
          <a:stretch/>
        </p:blipFill>
        <p:spPr bwMode="auto">
          <a:xfrm>
            <a:off x="5079703" y="12792994"/>
            <a:ext cx="2304516" cy="160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665C939-E06C-63E4-3267-142660E229BB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t="20854"/>
          <a:stretch/>
        </p:blipFill>
        <p:spPr>
          <a:xfrm>
            <a:off x="5123017" y="14537671"/>
            <a:ext cx="2187404" cy="1662644"/>
          </a:xfrm>
          <a:prstGeom prst="rect">
            <a:avLst/>
          </a:prstGeom>
        </p:spPr>
      </p:pic>
      <p:pic>
        <p:nvPicPr>
          <p:cNvPr id="15" name="Picture 2" descr="La Mie de Pain Saint Avit">
            <a:extLst>
              <a:ext uri="{FF2B5EF4-FFF2-40B4-BE49-F238E27FC236}">
                <a16:creationId xmlns:a16="http://schemas.microsoft.com/office/drawing/2014/main" id="{1EB9EC82-44C6-A273-134F-A4B4143FE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303" y="14376398"/>
            <a:ext cx="1968258" cy="175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684443"/>
      </p:ext>
    </p:extLst>
  </p:cSld>
  <p:clrMapOvr>
    <a:masterClrMapping/>
  </p:clrMapOvr>
</p:sld>
</file>

<file path=ppt/theme/theme1.xml><?xml version="1.0" encoding="utf-8"?>
<a:theme xmlns:a="http://schemas.openxmlformats.org/drawingml/2006/main" name="DocBienven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0957315_TF10001108_Win32" id="{2806A0BE-F809-4871-972D-2526D4384446}" vid="{31D09BF8-A1E0-4D8B-BA3C-9CB9896B112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{E4DFB4E8-06CC-4837-A1C3-37A06C9D8B9C}tf10001108_win32</Template>
  <TotalTime>509</TotalTime>
  <Words>163</Words>
  <Application>Microsoft Office PowerPoint</Application>
  <PresentationFormat>Personnalisé</PresentationFormat>
  <Paragraphs>32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Segoe UI</vt:lpstr>
      <vt:lpstr>Segoe UI Light</vt:lpstr>
      <vt:lpstr>DocBienvenue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Bienvenue dans PowerPoint</dc:title>
  <dc:creator>thierry buros</dc:creator>
  <cp:keywords/>
  <cp:lastModifiedBy>thierry buros</cp:lastModifiedBy>
  <cp:revision>31</cp:revision>
  <cp:lastPrinted>2025-01-24T07:24:46Z</cp:lastPrinted>
  <dcterms:created xsi:type="dcterms:W3CDTF">2022-12-25T18:50:33Z</dcterms:created>
  <dcterms:modified xsi:type="dcterms:W3CDTF">2025-01-28T13:47:40Z</dcterms:modified>
  <cp:version/>
</cp:coreProperties>
</file>